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0"/>
  </p:notesMasterIdLst>
  <p:sldIdLst>
    <p:sldId id="260" r:id="rId2"/>
    <p:sldId id="256" r:id="rId3"/>
    <p:sldId id="257" r:id="rId4"/>
    <p:sldId id="258" r:id="rId5"/>
    <p:sldId id="264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46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607C-D91C-414B-AFFB-DC89FB4C7FA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72D69-DDE9-4DAC-B17C-FBBB9C51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5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72D69-DDE9-4DAC-B17C-FBBB9C51204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сформированности трудовых умений и навыков на уроках технологии в 5-9 классах  у учащихся, имеющих сложный дефект.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85860"/>
          <a:ext cx="8215371" cy="5283463"/>
        </p:xfrm>
        <a:graphic>
          <a:graphicData uri="http://schemas.openxmlformats.org/drawingml/2006/table">
            <a:tbl>
              <a:tblPr/>
              <a:tblGrid>
                <a:gridCol w="2650869"/>
                <a:gridCol w="506648"/>
                <a:gridCol w="535246"/>
                <a:gridCol w="535785"/>
                <a:gridCol w="535246"/>
                <a:gridCol w="535246"/>
                <a:gridCol w="535246"/>
                <a:gridCol w="535785"/>
                <a:gridCol w="630853"/>
                <a:gridCol w="599347"/>
                <a:gridCol w="615100"/>
              </a:tblGrid>
              <a:tr h="1709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Ф.И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учащегося</a:t>
                      </a: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Понимает словесную инструкцию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рабочее место в порядке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46609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Ножницы передает кольцами вперед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Отмеряет нить нужной длины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219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Отрезает нить ножницами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Вдевает нить в иголку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50" indent="3175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Завязывает узелок на нити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Выполняет шов вперед иголку, назад иголку на ткани, бумаге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4351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Закрепляет нить на ткани в конце работы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Приводит в порядок рабочее место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435">
                <a:tc>
                  <a:txBody>
                    <a:bodyPr/>
                    <a:lstStyle/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Килина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</a:t>
                      </a:r>
                    </a:p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435">
                <a:tc>
                  <a:txBody>
                    <a:bodyPr/>
                    <a:lstStyle/>
                    <a:p>
                      <a:pPr marR="41465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marR="41465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Хафизова Юля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435">
                <a:tc>
                  <a:txBody>
                    <a:bodyPr/>
                    <a:lstStyle/>
                    <a:p>
                      <a:pPr marR="46609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319">
                <a:tc>
                  <a:txBody>
                    <a:bodyPr/>
                    <a:lstStyle/>
                    <a:p>
                      <a:pPr marR="1219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032">
                <a:tc>
                  <a:txBody>
                    <a:bodyPr/>
                    <a:lstStyle/>
                    <a:p>
                      <a:pPr marR="6350" indent="3175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850">
                <a:tc>
                  <a:txBody>
                    <a:bodyPr/>
                    <a:lstStyle/>
                    <a:p>
                      <a:pPr marR="14351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357166"/>
            <a:ext cx="317792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 класс«Работа с тканью»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142984"/>
          <a:ext cx="8286808" cy="4942608"/>
        </p:xfrm>
        <a:graphic>
          <a:graphicData uri="http://schemas.openxmlformats.org/drawingml/2006/table">
            <a:tbl>
              <a:tblPr/>
              <a:tblGrid>
                <a:gridCol w="2673919"/>
                <a:gridCol w="511054"/>
                <a:gridCol w="539900"/>
                <a:gridCol w="540444"/>
                <a:gridCol w="539900"/>
                <a:gridCol w="539900"/>
                <a:gridCol w="539900"/>
                <a:gridCol w="540444"/>
                <a:gridCol w="620449"/>
                <a:gridCol w="620449"/>
                <a:gridCol w="620449"/>
              </a:tblGrid>
              <a:tr h="1652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Ф.И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учащегося</a:t>
                      </a: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Понимает словесную инструкцию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рабочее место в порядке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46609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Ножницы передает кольцами вперед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Отмеряет нить нужной длины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219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Отрезает нить ножницами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Вдевает нить в иголку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50" indent="3175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Завязывает узелок на нити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Выполняет шов вперед иголку, назад иголку на ткани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4351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Закрепляет нить на ткани в конце работы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Приводит в порядок рабочее место</a:t>
                      </a:r>
                    </a:p>
                  </a:txBody>
                  <a:tcPr marL="16032" marR="160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Килина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Лариса</a:t>
                      </a:r>
                    </a:p>
                    <a:p>
                      <a:pPr marR="448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1611">
                <a:tc>
                  <a:txBody>
                    <a:bodyPr/>
                    <a:lstStyle/>
                    <a:p>
                      <a:pPr marR="41465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marR="41465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Хафизова  Юля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8114">
                <a:tc>
                  <a:txBody>
                    <a:bodyPr/>
                    <a:lstStyle/>
                    <a:p>
                      <a:pPr marR="46609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172">
                <a:tc>
                  <a:txBody>
                    <a:bodyPr/>
                    <a:lstStyle/>
                    <a:p>
                      <a:pPr marR="12192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127">
                <a:tc>
                  <a:txBody>
                    <a:bodyPr/>
                    <a:lstStyle/>
                    <a:p>
                      <a:pPr marR="6350" indent="3175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24">
                <a:tc>
                  <a:txBody>
                    <a:bodyPr/>
                    <a:lstStyle/>
                    <a:p>
                      <a:pPr marR="14351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032" marR="16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57166"/>
            <a:ext cx="317792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 класс«Работа с тканью»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1857364"/>
            <a:ext cx="7651715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Условные обозначения (в цвете)</a:t>
            </a: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самостоятельное: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зеленый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с учителем: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жёлтый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недоступно: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красный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09990" y="500043"/>
          <a:ext cx="8697473" cy="5792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окумент" r:id="rId4" imgW="10048048" imgH="6639066" progId="Word.Document.12">
                  <p:embed/>
                </p:oleObj>
              </mc:Choice>
              <mc:Fallback>
                <p:oleObj name="Документ" r:id="rId4" imgW="10048048" imgH="663906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90" y="500043"/>
                        <a:ext cx="8697473" cy="5792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4281" y="285728"/>
          <a:ext cx="8534461" cy="6072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окумент" r:id="rId4" imgW="10107615" imgH="6514451" progId="Word.Document.12">
                  <p:embed/>
                </p:oleObj>
              </mc:Choice>
              <mc:Fallback>
                <p:oleObj name="Документ" r:id="rId4" imgW="10107615" imgH="651445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1" y="285728"/>
                        <a:ext cx="8534461" cy="6072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усинова ФБ\Desktop\мама\Folder-0001\Фото-0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357166"/>
            <a:ext cx="3333773" cy="2500330"/>
          </a:xfrm>
          <a:prstGeom prst="rect">
            <a:avLst/>
          </a:prstGeom>
          <a:noFill/>
        </p:spPr>
      </p:pic>
      <p:pic>
        <p:nvPicPr>
          <p:cNvPr id="1027" name="Picture 3" descr="C:\Users\Русинова ФБ\Desktop\мама\Folder-0001\Фото-00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3357562"/>
            <a:ext cx="4095779" cy="3071834"/>
          </a:xfrm>
          <a:prstGeom prst="rect">
            <a:avLst/>
          </a:prstGeom>
          <a:noFill/>
        </p:spPr>
      </p:pic>
      <p:pic>
        <p:nvPicPr>
          <p:cNvPr id="1028" name="Picture 4" descr="C:\Users\Русинова ФБ\Desktop\мама\Folder-0001\Фото-005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214686"/>
            <a:ext cx="3809995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усинова ФБ\Desktop\мама\Folder-0001\Фото-00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42852"/>
            <a:ext cx="3357586" cy="3729036"/>
          </a:xfrm>
          <a:prstGeom prst="rect">
            <a:avLst/>
          </a:prstGeom>
          <a:noFill/>
        </p:spPr>
      </p:pic>
      <p:pic>
        <p:nvPicPr>
          <p:cNvPr id="2051" name="Picture 3" descr="C:\Users\Русинова ФБ\Desktop\мама\Folder-0001\Фото-005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001616" y="-13144615"/>
            <a:ext cx="6715172" cy="5036380"/>
          </a:xfrm>
          <a:prstGeom prst="rect">
            <a:avLst/>
          </a:prstGeom>
          <a:noFill/>
        </p:spPr>
      </p:pic>
      <p:pic>
        <p:nvPicPr>
          <p:cNvPr id="2054" name="Picture 6" descr="C:\Users\Русинова ФБ\Desktop\мама\Folder-0001\Фото-005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41"/>
          <a:stretch>
            <a:fillRect/>
          </a:stretch>
        </p:blipFill>
        <p:spPr bwMode="auto">
          <a:xfrm>
            <a:off x="142844" y="0"/>
            <a:ext cx="3929090" cy="3571900"/>
          </a:xfrm>
          <a:prstGeom prst="rect">
            <a:avLst/>
          </a:prstGeom>
          <a:noFill/>
        </p:spPr>
      </p:pic>
      <p:pic>
        <p:nvPicPr>
          <p:cNvPr id="2053" name="Picture 5" descr="C:\Users\Русинова ФБ\Desktop\мама\Folder-0001\Фото-006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2928934"/>
            <a:ext cx="4381530" cy="32861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171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Документ</vt:lpstr>
      <vt:lpstr>Мониторинг сформированности трудовых умений и навыков на уроках технологии в 5-9 классах  у учащихся, имеющих сложный дефект.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Русинова ФБ</dc:creator>
  <cp:lastModifiedBy>Пользователь</cp:lastModifiedBy>
  <cp:revision>9</cp:revision>
  <dcterms:created xsi:type="dcterms:W3CDTF">2013-02-27T04:17:11Z</dcterms:created>
  <dcterms:modified xsi:type="dcterms:W3CDTF">2013-04-06T03:59:31Z</dcterms:modified>
</cp:coreProperties>
</file>